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35C"/>
    <a:srgbClr val="E4B79C"/>
    <a:srgbClr val="E6D3C5"/>
    <a:srgbClr val="F9F4F1"/>
    <a:srgbClr val="EDD0BE"/>
    <a:srgbClr val="DEA886"/>
    <a:srgbClr val="DE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0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6" y="1905001"/>
            <a:ext cx="5998744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659104" y="2176635"/>
            <a:ext cx="5444791" cy="139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여기서</a:t>
            </a:r>
            <a:r>
              <a:rPr lang="en-US" altLang="ko-KR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(SF)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15</a:t>
            </a:r>
            <a:r>
              <a:rPr lang="ko-KR" altLang="en-US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주차 발표</a:t>
            </a:r>
            <a:endParaRPr lang="ru-RU" altLang="ko-KR" sz="37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143251" y="450810"/>
            <a:ext cx="2301541" cy="4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800" b="1" dirty="0">
                <a:solidFill>
                  <a:srgbClr val="DEA8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Free </a:t>
            </a:r>
            <a:r>
              <a:rPr lang="en-US" altLang="ko-KR" sz="1800" b="1" dirty="0" err="1">
                <a:solidFill>
                  <a:srgbClr val="DEA8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ppt</a:t>
            </a:r>
            <a:r>
              <a:rPr lang="en-US" altLang="ko-KR" sz="1800" b="1" dirty="0">
                <a:solidFill>
                  <a:srgbClr val="DEA8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template</a:t>
            </a:r>
            <a:endParaRPr lang="ru-RU" altLang="ko-KR" sz="1800" b="1" dirty="0">
              <a:solidFill>
                <a:srgbClr val="DEA88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96200" y="5289424"/>
            <a:ext cx="2701591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김대원</a:t>
            </a: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배은태</a:t>
            </a: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심정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804" y="2416233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74CE7D-91AB-438E-ACE8-DBB81DFB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16" y="1116191"/>
            <a:ext cx="2481526" cy="49630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EE444C-4297-4D9D-9215-D281A90A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195" y="1116191"/>
            <a:ext cx="2481526" cy="4963052"/>
          </a:xfrm>
          <a:prstGeom prst="rect">
            <a:avLst/>
          </a:prstGeom>
        </p:spPr>
      </p:pic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로그인 및 회원가입 구현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및 데이터베이스 연동 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 err="1"/>
                <a:t>엔터키를</a:t>
              </a:r>
              <a:r>
                <a:rPr lang="ko-KR" altLang="en-US" sz="1500" dirty="0"/>
                <a:t> 통해 다음 텍스트 이동 및 로그인</a:t>
              </a:r>
              <a:endParaRPr sz="1500" dirty="0"/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41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그룹 생성 버튼을 통해 그룹 생성 가능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그룹은 생성자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참가자로 나뉨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및 데이터베이스 연동</a:t>
              </a:r>
              <a:endParaRPr sz="1500" dirty="0"/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A60FB2-4020-4EE0-B383-A330BCED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52" y="1372792"/>
            <a:ext cx="2500882" cy="4112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34C3F2-5E55-4E89-ACEE-3C381631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24" y="1291324"/>
            <a:ext cx="2589197" cy="4315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B8F23A-FEA7-48DB-AF9C-8CE574A4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505" y="1372792"/>
            <a:ext cx="2560666" cy="40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우측 상단 메뉴에서 초대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업로드 등이 가능함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업로드를 통해 사진을 업로드하고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해당 사진들의 좌표를 </a:t>
              </a:r>
              <a:r>
                <a:rPr lang="ko-KR" altLang="en-US" sz="1500" dirty="0" err="1"/>
                <a:t>구글맵에</a:t>
              </a:r>
              <a:r>
                <a:rPr lang="ko-KR" altLang="en-US" sz="1500" dirty="0"/>
                <a:t> 시간순으로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띄워준 뒤 경로 표시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및 데이터베이스 연동</a:t>
              </a:r>
              <a:r>
                <a:rPr lang="en-US" altLang="ko-KR" sz="1500" dirty="0"/>
                <a:t>.</a:t>
              </a:r>
              <a:endParaRPr sz="1500" dirty="0"/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C4085B-2E82-469C-AA7C-727A03F3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22" y="353929"/>
            <a:ext cx="3533775" cy="5829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D5581B-5ADA-4EEF-97CA-16836E43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14" y="375987"/>
            <a:ext cx="2903621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초대의 경우 초대하고자 하는 이메일을 입력하면 해당 유저를 현재 그룹에 초대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및 데이터베이스 연동</a:t>
              </a:r>
              <a:r>
                <a:rPr lang="en-US" altLang="ko-KR" sz="1500" dirty="0"/>
                <a:t>.</a:t>
              </a:r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CC6FF3-90FE-4A70-9491-F046826E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1039"/>
            <a:ext cx="35242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현재 그룹내에 있는 인원들과 채팅 가능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닉네임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채팅 내용 으로 구성됨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다른 그룹에 있을 경우엔 채팅 불가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및 데이터베이스 연동</a:t>
              </a:r>
              <a:r>
                <a:rPr lang="en-US" altLang="ko-KR" sz="1500" dirty="0"/>
                <a:t>.</a:t>
              </a:r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2AF061-D508-4FF1-8436-AE9A2734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96" y="309439"/>
            <a:ext cx="34956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5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좌측 메뉴를 열 경우 현재 업로드한 사진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목록이 뜸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사진 클릭 시 </a:t>
              </a:r>
              <a:r>
                <a:rPr lang="ko-KR" altLang="en-US" sz="1500" dirty="0" err="1"/>
                <a:t>구글맵에서</a:t>
              </a:r>
              <a:r>
                <a:rPr lang="ko-KR" altLang="en-US" sz="1500" dirty="0"/>
                <a:t> 해당 사진의 위치로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이동함</a:t>
              </a:r>
              <a:r>
                <a:rPr lang="en-US" altLang="ko-KR" sz="1500" dirty="0"/>
                <a:t>.</a:t>
              </a:r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831057-7E24-458E-A38C-25353466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64" y="898358"/>
            <a:ext cx="2294017" cy="4588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698E1-C789-4D5E-A0C2-DF15ECE0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97" y="898358"/>
            <a:ext cx="2294017" cy="4588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18F417-CDB4-4C4B-8156-8951AB37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430" y="898358"/>
            <a:ext cx="2294017" cy="45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 err="1"/>
                <a:t>같이보기</a:t>
              </a:r>
              <a:r>
                <a:rPr lang="ko-KR" altLang="en-US" sz="1500" dirty="0"/>
                <a:t> 버튼을 클릭 시 해당 그룹에 존재하는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유저들에게 요청이 감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수락 클릭 시 요청자의 그림이 전송되어 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화면에 </a:t>
              </a:r>
              <a:r>
                <a:rPr lang="ko-KR" altLang="en-US" sz="1500" dirty="0" err="1"/>
                <a:t>그려짐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서버 연동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endParaRPr lang="en-US" altLang="ko-KR" sz="1500" dirty="0"/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BA3602-4FC9-42F5-A5A4-42E3F1F7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77" y="469860"/>
            <a:ext cx="35052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진행 상황</a:t>
            </a:r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Group 503">
            <a:extLst>
              <a:ext uri="{FF2B5EF4-FFF2-40B4-BE49-F238E27FC236}">
                <a16:creationId xmlns:a16="http://schemas.microsoft.com/office/drawing/2014/main" id="{85778C1A-C145-44BC-8CF6-0B2A3B0B54A9}"/>
              </a:ext>
            </a:extLst>
          </p:cNvPr>
          <p:cNvGrpSpPr/>
          <p:nvPr/>
        </p:nvGrpSpPr>
        <p:grpSpPr>
          <a:xfrm>
            <a:off x="573454" y="1291324"/>
            <a:ext cx="4161569" cy="2137675"/>
            <a:chOff x="0" y="1967464"/>
            <a:chExt cx="5057971" cy="1913802"/>
          </a:xfrm>
        </p:grpSpPr>
        <p:sp>
          <p:nvSpPr>
            <p:cNvPr id="8" name="Shape 499">
              <a:extLst>
                <a:ext uri="{FF2B5EF4-FFF2-40B4-BE49-F238E27FC236}">
                  <a16:creationId xmlns:a16="http://schemas.microsoft.com/office/drawing/2014/main" id="{28C9443B-4827-4A2C-B92E-84B2B1447339}"/>
                </a:ext>
              </a:extLst>
            </p:cNvPr>
            <p:cNvSpPr/>
            <p:nvPr/>
          </p:nvSpPr>
          <p:spPr>
            <a:xfrm>
              <a:off x="0" y="2147964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/>
                <a:t>왼쪽은 사용자가 그린 그림</a:t>
              </a:r>
              <a:r>
                <a:rPr lang="en-US" altLang="ko-KR" sz="1500" dirty="0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오른쪽은 서버에서 받아온 요청자의 그림이다</a:t>
              </a:r>
              <a:r>
                <a:rPr lang="en-US" altLang="ko-KR" sz="1500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이외 다뤄지지 않은 부분은 현재 작업 혹은</a:t>
              </a:r>
              <a:endParaRPr lang="en-US" altLang="ko-KR" sz="1500" dirty="0"/>
            </a:p>
            <a:p>
              <a:pPr>
                <a:lnSpc>
                  <a:spcPct val="150000"/>
                </a:lnSpc>
              </a:pPr>
              <a:r>
                <a:rPr lang="ko-KR" altLang="en-US" sz="1500" dirty="0"/>
                <a:t>병합 예정임</a:t>
              </a:r>
              <a:r>
                <a:rPr lang="en-US" altLang="ko-KR" sz="1500" dirty="0"/>
                <a:t>.</a:t>
              </a:r>
            </a:p>
          </p:txBody>
        </p:sp>
        <p:grpSp>
          <p:nvGrpSpPr>
            <p:cNvPr id="9" name="Group 502">
              <a:extLst>
                <a:ext uri="{FF2B5EF4-FFF2-40B4-BE49-F238E27FC236}">
                  <a16:creationId xmlns:a16="http://schemas.microsoft.com/office/drawing/2014/main" id="{AB9EEAFF-0C2D-4015-9EA7-4FD8A706E85C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10" name="Shape 500">
                <a:extLst>
                  <a:ext uri="{FF2B5EF4-FFF2-40B4-BE49-F238E27FC236}">
                    <a16:creationId xmlns:a16="http://schemas.microsoft.com/office/drawing/2014/main" id="{9469BFE8-EB96-4C56-ADAD-F5B82FC85094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1" name="Shape 501">
                <a:extLst>
                  <a:ext uri="{FF2B5EF4-FFF2-40B4-BE49-F238E27FC236}">
                    <a16:creationId xmlns:a16="http://schemas.microsoft.com/office/drawing/2014/main" id="{17B1696C-CFA6-49F2-82C7-C071E581C95B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14936F-27D3-4AA8-BED4-CAC10F0B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72" y="328862"/>
            <a:ext cx="3100137" cy="6200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2DD846-0F45-4CCC-9C5E-EF8A4AA8F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69" y="469860"/>
            <a:ext cx="34671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4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201</Words>
  <Application>Microsoft Office PowerPoint</Application>
  <PresentationFormat>와이드스크린</PresentationFormat>
  <Paragraphs>45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Helvetica Light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Jung Sim</cp:lastModifiedBy>
  <cp:revision>27</cp:revision>
  <dcterms:created xsi:type="dcterms:W3CDTF">2017-09-09T13:40:14Z</dcterms:created>
  <dcterms:modified xsi:type="dcterms:W3CDTF">2019-12-09T07:32:16Z</dcterms:modified>
</cp:coreProperties>
</file>